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</p:sldIdLst>
  <p:sldSz cx="18288000" cy="36576000"/>
  <p:notesSz cx="6858000" cy="9144000"/>
  <p:defaultTextStyle>
    <a:defPPr>
      <a:defRPr lang="en-US"/>
    </a:defPPr>
    <a:lvl1pPr marL="0" algn="l" defTabSz="2286000" rtl="0" eaLnBrk="1" latinLnBrk="0" hangingPunct="1">
      <a:defRPr sz="9000" kern="1200">
        <a:solidFill>
          <a:schemeClr val="tx1"/>
        </a:solidFill>
        <a:latin typeface="+mn-lt"/>
        <a:ea typeface="+mn-ea"/>
        <a:cs typeface="+mn-cs"/>
      </a:defRPr>
    </a:lvl1pPr>
    <a:lvl2pPr marL="2286000" algn="l" defTabSz="2286000" rtl="0" eaLnBrk="1" latinLnBrk="0" hangingPunct="1">
      <a:defRPr sz="9000" kern="1200">
        <a:solidFill>
          <a:schemeClr val="tx1"/>
        </a:solidFill>
        <a:latin typeface="+mn-lt"/>
        <a:ea typeface="+mn-ea"/>
        <a:cs typeface="+mn-cs"/>
      </a:defRPr>
    </a:lvl2pPr>
    <a:lvl3pPr marL="4572000" algn="l" defTabSz="2286000" rtl="0" eaLnBrk="1" latinLnBrk="0" hangingPunct="1">
      <a:defRPr sz="9000" kern="1200">
        <a:solidFill>
          <a:schemeClr val="tx1"/>
        </a:solidFill>
        <a:latin typeface="+mn-lt"/>
        <a:ea typeface="+mn-ea"/>
        <a:cs typeface="+mn-cs"/>
      </a:defRPr>
    </a:lvl3pPr>
    <a:lvl4pPr marL="6858000" algn="l" defTabSz="2286000" rtl="0" eaLnBrk="1" latinLnBrk="0" hangingPunct="1">
      <a:defRPr sz="9000" kern="1200">
        <a:solidFill>
          <a:schemeClr val="tx1"/>
        </a:solidFill>
        <a:latin typeface="+mn-lt"/>
        <a:ea typeface="+mn-ea"/>
        <a:cs typeface="+mn-cs"/>
      </a:defRPr>
    </a:lvl4pPr>
    <a:lvl5pPr marL="9144000" algn="l" defTabSz="2286000" rtl="0" eaLnBrk="1" latinLnBrk="0" hangingPunct="1">
      <a:defRPr sz="9000" kern="1200">
        <a:solidFill>
          <a:schemeClr val="tx1"/>
        </a:solidFill>
        <a:latin typeface="+mn-lt"/>
        <a:ea typeface="+mn-ea"/>
        <a:cs typeface="+mn-cs"/>
      </a:defRPr>
    </a:lvl5pPr>
    <a:lvl6pPr marL="11430000" algn="l" defTabSz="2286000" rtl="0" eaLnBrk="1" latinLnBrk="0" hangingPunct="1">
      <a:defRPr sz="9000" kern="1200">
        <a:solidFill>
          <a:schemeClr val="tx1"/>
        </a:solidFill>
        <a:latin typeface="+mn-lt"/>
        <a:ea typeface="+mn-ea"/>
        <a:cs typeface="+mn-cs"/>
      </a:defRPr>
    </a:lvl6pPr>
    <a:lvl7pPr marL="13716000" algn="l" defTabSz="2286000" rtl="0" eaLnBrk="1" latinLnBrk="0" hangingPunct="1">
      <a:defRPr sz="9000" kern="1200">
        <a:solidFill>
          <a:schemeClr val="tx1"/>
        </a:solidFill>
        <a:latin typeface="+mn-lt"/>
        <a:ea typeface="+mn-ea"/>
        <a:cs typeface="+mn-cs"/>
      </a:defRPr>
    </a:lvl7pPr>
    <a:lvl8pPr marL="16002000" algn="l" defTabSz="2286000" rtl="0" eaLnBrk="1" latinLnBrk="0" hangingPunct="1">
      <a:defRPr sz="9000" kern="1200">
        <a:solidFill>
          <a:schemeClr val="tx1"/>
        </a:solidFill>
        <a:latin typeface="+mn-lt"/>
        <a:ea typeface="+mn-ea"/>
        <a:cs typeface="+mn-cs"/>
      </a:defRPr>
    </a:lvl8pPr>
    <a:lvl9pPr marL="18288000" algn="l" defTabSz="2286000" rtl="0" eaLnBrk="1" latinLnBrk="0" hangingPunct="1">
      <a:defRPr sz="90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5854"/>
    <p:restoredTop sz="96197"/>
  </p:normalViewPr>
  <p:slideViewPr>
    <p:cSldViewPr snapToGrid="0">
      <p:cViewPr>
        <p:scale>
          <a:sx n="21" d="100"/>
          <a:sy n="21" d="100"/>
        </p:scale>
        <p:origin x="4440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5985933"/>
            <a:ext cx="15544800" cy="12733867"/>
          </a:xfrm>
        </p:spPr>
        <p:txBody>
          <a:bodyPr anchor="b"/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0" y="19210867"/>
            <a:ext cx="13716000" cy="8830733"/>
          </a:xfrm>
        </p:spPr>
        <p:txBody>
          <a:bodyPr/>
          <a:lstStyle>
            <a:lvl1pPr marL="0" indent="0" algn="ctr">
              <a:buNone/>
              <a:defRPr sz="1440"/>
            </a:lvl1pPr>
            <a:lvl2pPr marL="274320" indent="0" algn="ctr">
              <a:buNone/>
              <a:defRPr sz="1200"/>
            </a:lvl2pPr>
            <a:lvl3pPr marL="548640" indent="0" algn="ctr">
              <a:buNone/>
              <a:defRPr sz="1080"/>
            </a:lvl3pPr>
            <a:lvl4pPr marL="822960" indent="0" algn="ctr">
              <a:buNone/>
              <a:defRPr sz="960"/>
            </a:lvl4pPr>
            <a:lvl5pPr marL="1097280" indent="0" algn="ctr">
              <a:buNone/>
              <a:defRPr sz="960"/>
            </a:lvl5pPr>
            <a:lvl6pPr marL="1371600" indent="0" algn="ctr">
              <a:buNone/>
              <a:defRPr sz="960"/>
            </a:lvl6pPr>
            <a:lvl7pPr marL="1645920" indent="0" algn="ctr">
              <a:buNone/>
              <a:defRPr sz="960"/>
            </a:lvl7pPr>
            <a:lvl8pPr marL="1920240" indent="0" algn="ctr">
              <a:buNone/>
              <a:defRPr sz="960"/>
            </a:lvl8pPr>
            <a:lvl9pPr marL="2194560" indent="0" algn="ctr">
              <a:buNone/>
              <a:defRPr sz="96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1A143-1A8F-9A4D-B823-2CDB7D2DBE23}" type="datetimeFigureOut">
              <a:rPr lang="en-US" smtClean="0"/>
              <a:t>1/27/24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6B08B-CECC-BC45-AE35-AAC012BAA0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9862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1A143-1A8F-9A4D-B823-2CDB7D2DBE23}" type="datetimeFigureOut">
              <a:rPr lang="en-US" smtClean="0"/>
              <a:t>1/27/24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6B08B-CECC-BC45-AE35-AAC012BAA0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5658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087352" y="1947333"/>
            <a:ext cx="3943350" cy="3099646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2" y="1947333"/>
            <a:ext cx="11601450" cy="3099646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1A143-1A8F-9A4D-B823-2CDB7D2DBE23}" type="datetimeFigureOut">
              <a:rPr lang="en-US" smtClean="0"/>
              <a:t>1/27/24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6B08B-CECC-BC45-AE35-AAC012BAA0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3323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1A143-1A8F-9A4D-B823-2CDB7D2DBE23}" type="datetimeFigureOut">
              <a:rPr lang="en-US" smtClean="0"/>
              <a:t>1/27/24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6B08B-CECC-BC45-AE35-AAC012BAA0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785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7777" y="9118607"/>
            <a:ext cx="15773400" cy="15214600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47777" y="24477140"/>
            <a:ext cx="15773400" cy="8001000"/>
          </a:xfrm>
        </p:spPr>
        <p:txBody>
          <a:bodyPr/>
          <a:lstStyle>
            <a:lvl1pPr marL="0" indent="0">
              <a:buNone/>
              <a:defRPr sz="1440">
                <a:solidFill>
                  <a:schemeClr val="tx1"/>
                </a:solidFill>
              </a:defRPr>
            </a:lvl1pPr>
            <a:lvl2pPr marL="27432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2pPr>
            <a:lvl3pPr marL="548640" indent="0">
              <a:buNone/>
              <a:defRPr sz="1080">
                <a:solidFill>
                  <a:schemeClr val="tx1">
                    <a:tint val="75000"/>
                  </a:schemeClr>
                </a:solidFill>
              </a:defRPr>
            </a:lvl3pPr>
            <a:lvl4pPr marL="822960" indent="0">
              <a:buNone/>
              <a:defRPr sz="960">
                <a:solidFill>
                  <a:schemeClr val="tx1">
                    <a:tint val="75000"/>
                  </a:schemeClr>
                </a:solidFill>
              </a:defRPr>
            </a:lvl4pPr>
            <a:lvl5pPr marL="1097280" indent="0">
              <a:buNone/>
              <a:defRPr sz="960">
                <a:solidFill>
                  <a:schemeClr val="tx1">
                    <a:tint val="75000"/>
                  </a:schemeClr>
                </a:solidFill>
              </a:defRPr>
            </a:lvl5pPr>
            <a:lvl6pPr marL="1371600" indent="0">
              <a:buNone/>
              <a:defRPr sz="960">
                <a:solidFill>
                  <a:schemeClr val="tx1">
                    <a:tint val="75000"/>
                  </a:schemeClr>
                </a:solidFill>
              </a:defRPr>
            </a:lvl6pPr>
            <a:lvl7pPr marL="1645920" indent="0">
              <a:buNone/>
              <a:defRPr sz="960">
                <a:solidFill>
                  <a:schemeClr val="tx1">
                    <a:tint val="75000"/>
                  </a:schemeClr>
                </a:solidFill>
              </a:defRPr>
            </a:lvl7pPr>
            <a:lvl8pPr marL="1920240" indent="0">
              <a:buNone/>
              <a:defRPr sz="960">
                <a:solidFill>
                  <a:schemeClr val="tx1">
                    <a:tint val="75000"/>
                  </a:schemeClr>
                </a:solidFill>
              </a:defRPr>
            </a:lvl8pPr>
            <a:lvl9pPr marL="2194560" indent="0">
              <a:buNone/>
              <a:defRPr sz="9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1A143-1A8F-9A4D-B823-2CDB7D2DBE23}" type="datetimeFigureOut">
              <a:rPr lang="en-US" smtClean="0"/>
              <a:t>1/27/24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6B08B-CECC-BC45-AE35-AAC012BAA0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4764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9736667"/>
            <a:ext cx="7772400" cy="2320713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258300" y="9736667"/>
            <a:ext cx="7772400" cy="2320713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1A143-1A8F-9A4D-B823-2CDB7D2DBE23}" type="datetimeFigureOut">
              <a:rPr lang="en-US" smtClean="0"/>
              <a:t>1/27/24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6B08B-CECC-BC45-AE35-AAC012BAA0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0134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3" y="1947340"/>
            <a:ext cx="15773400" cy="70696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9683" y="8966200"/>
            <a:ext cx="7736680" cy="4394200"/>
          </a:xfrm>
        </p:spPr>
        <p:txBody>
          <a:bodyPr anchor="b"/>
          <a:lstStyle>
            <a:lvl1pPr marL="0" indent="0">
              <a:buNone/>
              <a:defRPr sz="1440" b="1"/>
            </a:lvl1pPr>
            <a:lvl2pPr marL="274320" indent="0">
              <a:buNone/>
              <a:defRPr sz="1200" b="1"/>
            </a:lvl2pPr>
            <a:lvl3pPr marL="548640" indent="0">
              <a:buNone/>
              <a:defRPr sz="1080" b="1"/>
            </a:lvl3pPr>
            <a:lvl4pPr marL="822960" indent="0">
              <a:buNone/>
              <a:defRPr sz="960" b="1"/>
            </a:lvl4pPr>
            <a:lvl5pPr marL="1097280" indent="0">
              <a:buNone/>
              <a:defRPr sz="960" b="1"/>
            </a:lvl5pPr>
            <a:lvl6pPr marL="1371600" indent="0">
              <a:buNone/>
              <a:defRPr sz="960" b="1"/>
            </a:lvl6pPr>
            <a:lvl7pPr marL="1645920" indent="0">
              <a:buNone/>
              <a:defRPr sz="960" b="1"/>
            </a:lvl7pPr>
            <a:lvl8pPr marL="1920240" indent="0">
              <a:buNone/>
              <a:defRPr sz="960" b="1"/>
            </a:lvl8pPr>
            <a:lvl9pPr marL="2194560" indent="0">
              <a:buNone/>
              <a:defRPr sz="9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9683" y="13360400"/>
            <a:ext cx="7736680" cy="1965113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258302" y="8966200"/>
            <a:ext cx="7774783" cy="4394200"/>
          </a:xfrm>
        </p:spPr>
        <p:txBody>
          <a:bodyPr anchor="b"/>
          <a:lstStyle>
            <a:lvl1pPr marL="0" indent="0">
              <a:buNone/>
              <a:defRPr sz="1440" b="1"/>
            </a:lvl1pPr>
            <a:lvl2pPr marL="274320" indent="0">
              <a:buNone/>
              <a:defRPr sz="1200" b="1"/>
            </a:lvl2pPr>
            <a:lvl3pPr marL="548640" indent="0">
              <a:buNone/>
              <a:defRPr sz="1080" b="1"/>
            </a:lvl3pPr>
            <a:lvl4pPr marL="822960" indent="0">
              <a:buNone/>
              <a:defRPr sz="960" b="1"/>
            </a:lvl4pPr>
            <a:lvl5pPr marL="1097280" indent="0">
              <a:buNone/>
              <a:defRPr sz="960" b="1"/>
            </a:lvl5pPr>
            <a:lvl6pPr marL="1371600" indent="0">
              <a:buNone/>
              <a:defRPr sz="960" b="1"/>
            </a:lvl6pPr>
            <a:lvl7pPr marL="1645920" indent="0">
              <a:buNone/>
              <a:defRPr sz="960" b="1"/>
            </a:lvl7pPr>
            <a:lvl8pPr marL="1920240" indent="0">
              <a:buNone/>
              <a:defRPr sz="960" b="1"/>
            </a:lvl8pPr>
            <a:lvl9pPr marL="2194560" indent="0">
              <a:buNone/>
              <a:defRPr sz="9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258302" y="13360400"/>
            <a:ext cx="7774783" cy="1965113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1A143-1A8F-9A4D-B823-2CDB7D2DBE23}" type="datetimeFigureOut">
              <a:rPr lang="en-US" smtClean="0"/>
              <a:t>1/27/24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6B08B-CECC-BC45-AE35-AAC012BAA0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7623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1A143-1A8F-9A4D-B823-2CDB7D2DBE23}" type="datetimeFigureOut">
              <a:rPr lang="en-US" smtClean="0"/>
              <a:t>1/27/24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6B08B-CECC-BC45-AE35-AAC012BAA0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691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1A143-1A8F-9A4D-B823-2CDB7D2DBE23}" type="datetimeFigureOut">
              <a:rPr lang="en-US" smtClean="0"/>
              <a:t>1/27/24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6B08B-CECC-BC45-AE35-AAC012BAA0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8680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5" y="2438400"/>
            <a:ext cx="5898357" cy="8534400"/>
          </a:xfrm>
        </p:spPr>
        <p:txBody>
          <a:bodyPr anchor="b"/>
          <a:lstStyle>
            <a:lvl1pPr>
              <a:defRPr sz="19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74783" y="5266273"/>
            <a:ext cx="9258300" cy="25992667"/>
          </a:xfrm>
        </p:spPr>
        <p:txBody>
          <a:bodyPr/>
          <a:lstStyle>
            <a:lvl1pPr>
              <a:defRPr sz="1920"/>
            </a:lvl1pPr>
            <a:lvl2pPr>
              <a:defRPr sz="1680"/>
            </a:lvl2pPr>
            <a:lvl3pPr>
              <a:defRPr sz="144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5" y="10972800"/>
            <a:ext cx="5898357" cy="20328467"/>
          </a:xfrm>
        </p:spPr>
        <p:txBody>
          <a:bodyPr/>
          <a:lstStyle>
            <a:lvl1pPr marL="0" indent="0">
              <a:buNone/>
              <a:defRPr sz="960"/>
            </a:lvl1pPr>
            <a:lvl2pPr marL="274320" indent="0">
              <a:buNone/>
              <a:defRPr sz="840"/>
            </a:lvl2pPr>
            <a:lvl3pPr marL="548640" indent="0">
              <a:buNone/>
              <a:defRPr sz="720"/>
            </a:lvl3pPr>
            <a:lvl4pPr marL="822960" indent="0">
              <a:buNone/>
              <a:defRPr sz="600"/>
            </a:lvl4pPr>
            <a:lvl5pPr marL="1097280" indent="0">
              <a:buNone/>
              <a:defRPr sz="600"/>
            </a:lvl5pPr>
            <a:lvl6pPr marL="1371600" indent="0">
              <a:buNone/>
              <a:defRPr sz="600"/>
            </a:lvl6pPr>
            <a:lvl7pPr marL="1645920" indent="0">
              <a:buNone/>
              <a:defRPr sz="600"/>
            </a:lvl7pPr>
            <a:lvl8pPr marL="1920240" indent="0">
              <a:buNone/>
              <a:defRPr sz="600"/>
            </a:lvl8pPr>
            <a:lvl9pPr marL="2194560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1A143-1A8F-9A4D-B823-2CDB7D2DBE23}" type="datetimeFigureOut">
              <a:rPr lang="en-US" smtClean="0"/>
              <a:t>1/27/24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6B08B-CECC-BC45-AE35-AAC012BAA0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9852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5" y="2438400"/>
            <a:ext cx="5898357" cy="8534400"/>
          </a:xfrm>
        </p:spPr>
        <p:txBody>
          <a:bodyPr anchor="b"/>
          <a:lstStyle>
            <a:lvl1pPr>
              <a:defRPr sz="19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774783" y="5266273"/>
            <a:ext cx="9258300" cy="25992667"/>
          </a:xfrm>
        </p:spPr>
        <p:txBody>
          <a:bodyPr anchor="t"/>
          <a:lstStyle>
            <a:lvl1pPr marL="0" indent="0">
              <a:buNone/>
              <a:defRPr sz="1920"/>
            </a:lvl1pPr>
            <a:lvl2pPr marL="274320" indent="0">
              <a:buNone/>
              <a:defRPr sz="1680"/>
            </a:lvl2pPr>
            <a:lvl3pPr marL="548640" indent="0">
              <a:buNone/>
              <a:defRPr sz="1440"/>
            </a:lvl3pPr>
            <a:lvl4pPr marL="822960" indent="0">
              <a:buNone/>
              <a:defRPr sz="1200"/>
            </a:lvl4pPr>
            <a:lvl5pPr marL="1097280" indent="0">
              <a:buNone/>
              <a:defRPr sz="1200"/>
            </a:lvl5pPr>
            <a:lvl6pPr marL="1371600" indent="0">
              <a:buNone/>
              <a:defRPr sz="1200"/>
            </a:lvl6pPr>
            <a:lvl7pPr marL="1645920" indent="0">
              <a:buNone/>
              <a:defRPr sz="1200"/>
            </a:lvl7pPr>
            <a:lvl8pPr marL="1920240" indent="0">
              <a:buNone/>
              <a:defRPr sz="1200"/>
            </a:lvl8pPr>
            <a:lvl9pPr marL="219456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5" y="10972800"/>
            <a:ext cx="5898357" cy="20328467"/>
          </a:xfrm>
        </p:spPr>
        <p:txBody>
          <a:bodyPr/>
          <a:lstStyle>
            <a:lvl1pPr marL="0" indent="0">
              <a:buNone/>
              <a:defRPr sz="960"/>
            </a:lvl1pPr>
            <a:lvl2pPr marL="274320" indent="0">
              <a:buNone/>
              <a:defRPr sz="840"/>
            </a:lvl2pPr>
            <a:lvl3pPr marL="548640" indent="0">
              <a:buNone/>
              <a:defRPr sz="720"/>
            </a:lvl3pPr>
            <a:lvl4pPr marL="822960" indent="0">
              <a:buNone/>
              <a:defRPr sz="600"/>
            </a:lvl4pPr>
            <a:lvl5pPr marL="1097280" indent="0">
              <a:buNone/>
              <a:defRPr sz="600"/>
            </a:lvl5pPr>
            <a:lvl6pPr marL="1371600" indent="0">
              <a:buNone/>
              <a:defRPr sz="600"/>
            </a:lvl6pPr>
            <a:lvl7pPr marL="1645920" indent="0">
              <a:buNone/>
              <a:defRPr sz="600"/>
            </a:lvl7pPr>
            <a:lvl8pPr marL="1920240" indent="0">
              <a:buNone/>
              <a:defRPr sz="600"/>
            </a:lvl8pPr>
            <a:lvl9pPr marL="2194560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1A143-1A8F-9A4D-B823-2CDB7D2DBE23}" type="datetimeFigureOut">
              <a:rPr lang="en-US" smtClean="0"/>
              <a:t>1/27/24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6B08B-CECC-BC45-AE35-AAC012BAA0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2455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7300" y="1947340"/>
            <a:ext cx="15773400" cy="70696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7300" y="9736667"/>
            <a:ext cx="15773400" cy="232071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7300" y="33900540"/>
            <a:ext cx="4114800" cy="19473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11A143-1A8F-9A4D-B823-2CDB7D2DBE23}" type="datetimeFigureOut">
              <a:rPr lang="en-US" smtClean="0"/>
              <a:t>1/27/24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57900" y="33900540"/>
            <a:ext cx="6172200" cy="19473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915900" y="33900540"/>
            <a:ext cx="4114800" cy="19473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26B08B-CECC-BC45-AE35-AAC012BAA0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7886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548640" rtl="0" eaLnBrk="1" latinLnBrk="0" hangingPunct="1">
        <a:lnSpc>
          <a:spcPct val="90000"/>
        </a:lnSpc>
        <a:spcBef>
          <a:spcPct val="0"/>
        </a:spcBef>
        <a:buNone/>
        <a:defRPr sz="26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37160" indent="-137160" algn="l" defTabSz="54864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8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37160" algn="l" defTabSz="54864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137160" algn="l" defTabSz="54864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960120" indent="-137160" algn="l" defTabSz="54864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080" kern="1200">
          <a:solidFill>
            <a:schemeClr val="tx1"/>
          </a:solidFill>
          <a:latin typeface="+mn-lt"/>
          <a:ea typeface="+mn-ea"/>
          <a:cs typeface="+mn-cs"/>
        </a:defRPr>
      </a:lvl4pPr>
      <a:lvl5pPr marL="1234440" indent="-137160" algn="l" defTabSz="54864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080" kern="1200">
          <a:solidFill>
            <a:schemeClr val="tx1"/>
          </a:solidFill>
          <a:latin typeface="+mn-lt"/>
          <a:ea typeface="+mn-ea"/>
          <a:cs typeface="+mn-cs"/>
        </a:defRPr>
      </a:lvl5pPr>
      <a:lvl6pPr marL="1508760" indent="-137160" algn="l" defTabSz="54864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080" kern="1200">
          <a:solidFill>
            <a:schemeClr val="tx1"/>
          </a:solidFill>
          <a:latin typeface="+mn-lt"/>
          <a:ea typeface="+mn-ea"/>
          <a:cs typeface="+mn-cs"/>
        </a:defRPr>
      </a:lvl6pPr>
      <a:lvl7pPr marL="1783080" indent="-137160" algn="l" defTabSz="54864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08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137160" algn="l" defTabSz="54864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080" kern="1200">
          <a:solidFill>
            <a:schemeClr val="tx1"/>
          </a:solidFill>
          <a:latin typeface="+mn-lt"/>
          <a:ea typeface="+mn-ea"/>
          <a:cs typeface="+mn-cs"/>
        </a:defRPr>
      </a:lvl8pPr>
      <a:lvl9pPr marL="2331720" indent="-137160" algn="l" defTabSz="54864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0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1pPr>
      <a:lvl2pPr marL="27432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3pPr>
      <a:lvl4pPr marL="82296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6pPr>
      <a:lvl7pPr marL="164592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8pPr>
      <a:lvl9pPr marL="219456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 showing a map of the world&#10;&#10;Description automatically generated">
            <a:extLst>
              <a:ext uri="{FF2B5EF4-FFF2-40B4-BE49-F238E27FC236}">
                <a16:creationId xmlns:a16="http://schemas.microsoft.com/office/drawing/2014/main" id="{F4465711-486E-4B84-4DEB-21BC47CB4C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6840" y="0"/>
            <a:ext cx="18288000" cy="36576000"/>
          </a:xfrm>
          <a:prstGeom prst="rect">
            <a:avLst/>
          </a:prstGeom>
        </p:spPr>
      </p:pic>
      <p:pic>
        <p:nvPicPr>
          <p:cNvPr id="10" name="Picture 9" descr="A bat flying in the dark&#10;&#10;Description automatically generated">
            <a:extLst>
              <a:ext uri="{FF2B5EF4-FFF2-40B4-BE49-F238E27FC236}">
                <a16:creationId xmlns:a16="http://schemas.microsoft.com/office/drawing/2014/main" id="{333330BB-5CEF-0756-9590-804CAF6212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782" b="89842" l="4500" r="91583">
                        <a14:foregroundMark x1="5708" y1="71031" x2="17667" y2="67795"/>
                        <a14:foregroundMark x1="17667" y1="67795" x2="23667" y2="63431"/>
                        <a14:foregroundMark x1="4500" y1="71558" x2="5250" y2="71859"/>
                        <a14:foregroundMark x1="15917" y1="63582" x2="33625" y2="52972"/>
                        <a14:foregroundMark x1="33625" y1="51016" x2="33625" y2="51016"/>
                        <a14:foregroundMark x1="91523" y1="67434" x2="91583" y2="69902"/>
                        <a14:foregroundMark x1="91375" y1="61249" x2="91437" y2="63840"/>
                        <a14:foregroundMark x1="89542" y1="56057" x2="89542" y2="56057"/>
                        <a14:foregroundMark x1="18125" y1="61249" x2="34000" y2="51693"/>
                        <a14:foregroundMark x1="34000" y1="51693" x2="35417" y2="49737"/>
                        <a14:foregroundMark x1="14375" y1="63807" x2="19333" y2="61174"/>
                        <a14:foregroundMark x1="17917" y1="61926" x2="16500" y2="61926"/>
                        <a14:foregroundMark x1="16833" y1="62077" x2="18292" y2="61099"/>
                        <a14:foregroundMark x1="34458" y1="50790" x2="36917" y2="48608"/>
                        <a14:foregroundMark x1="33750" y1="50865" x2="35083" y2="49737"/>
                        <a14:foregroundMark x1="34750" y1="49887" x2="37792" y2="47705"/>
                        <a14:backgroundMark x1="91500" y1="65388" x2="91500" y2="65388"/>
                        <a14:backgroundMark x1="91417" y1="66215" x2="91417" y2="66215"/>
                        <a14:backgroundMark x1="91458" y1="64936" x2="91500" y2="66215"/>
                        <a14:backgroundMark x1="91500" y1="66140" x2="91500" y2="66140"/>
                        <a14:backgroundMark x1="91417" y1="65011" x2="91417" y2="65011"/>
                        <a14:backgroundMark x1="91417" y1="65011" x2="91750" y2="64334"/>
                        <a14:backgroundMark x1="91500" y1="65989" x2="91958" y2="66817"/>
                        <a14:backgroundMark x1="91667" y1="64033" x2="91500" y2="64635"/>
                        <a14:backgroundMark x1="88917" y1="56057" x2="88917" y2="56057"/>
                        <a14:backgroundMark x1="88750" y1="55831" x2="88750" y2="55831"/>
                        <a14:backgroundMark x1="89333" y1="56659" x2="89333" y2="566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3024330"/>
            <a:ext cx="10436836" cy="5762003"/>
          </a:xfrm>
          <a:prstGeom prst="rect">
            <a:avLst/>
          </a:prstGeom>
        </p:spPr>
      </p:pic>
      <p:pic>
        <p:nvPicPr>
          <p:cNvPr id="16" name="Picture 15" descr="A bat flying in the sky&#10;&#10;Description automatically generated">
            <a:extLst>
              <a:ext uri="{FF2B5EF4-FFF2-40B4-BE49-F238E27FC236}">
                <a16:creationId xmlns:a16="http://schemas.microsoft.com/office/drawing/2014/main" id="{3129EB8F-6B27-321B-3B56-1F2925AF2B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46618" y1="46167" x2="43659" y2="43961"/>
                        <a14:foregroundMark x1="43961" y1="44077" x2="46014" y2="45354"/>
                        <a14:foregroundMark x1="46437" y1="45470" x2="43599" y2="43612"/>
                        <a14:foregroundMark x1="75302" y1="10105" x2="75302" y2="10105"/>
                        <a14:foregroundMark x1="70954" y1="74913" x2="68237" y2="68815"/>
                        <a14:foregroundMark x1="68237" y1="68815" x2="67754" y2="61034"/>
                        <a14:foregroundMark x1="69203" y1="63473" x2="71135" y2="74390"/>
                        <a14:backgroundMark x1="52657" y1="55633" x2="52657" y2="55633"/>
                        <a14:backgroundMark x1="52778" y1="56388" x2="52778" y2="56388"/>
                        <a14:backgroundMark x1="52899" y1="56969" x2="52899" y2="5696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342317" y="10237012"/>
            <a:ext cx="10021575" cy="104209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B7A2BA1-0DF1-8F76-511B-1DA67E8CE9E7}"/>
              </a:ext>
            </a:extLst>
          </p:cNvPr>
          <p:cNvSpPr txBox="1"/>
          <p:nvPr/>
        </p:nvSpPr>
        <p:spPr>
          <a:xfrm>
            <a:off x="0" y="0"/>
            <a:ext cx="4506362" cy="1015663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6000" dirty="0">
                <a:latin typeface="Helvetica" pitchFamily="2" charset="0"/>
              </a:rPr>
              <a:t>Silver-haired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3BACB4-8726-7ACB-42F8-944145AD87D6}"/>
              </a:ext>
            </a:extLst>
          </p:cNvPr>
          <p:cNvSpPr txBox="1"/>
          <p:nvPr/>
        </p:nvSpPr>
        <p:spPr>
          <a:xfrm>
            <a:off x="67967" y="11493188"/>
            <a:ext cx="2238113" cy="1015663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6000" dirty="0">
                <a:latin typeface="Helvetica" pitchFamily="2" charset="0"/>
              </a:rPr>
              <a:t>Hoary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918019-1773-65DE-C385-DE645E4F1122}"/>
              </a:ext>
            </a:extLst>
          </p:cNvPr>
          <p:cNvSpPr txBox="1"/>
          <p:nvPr/>
        </p:nvSpPr>
        <p:spPr>
          <a:xfrm>
            <a:off x="67967" y="22897795"/>
            <a:ext cx="4161717" cy="1015663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6000" dirty="0">
                <a:latin typeface="Helvetica" pitchFamily="2" charset="0"/>
              </a:rPr>
              <a:t>Eastern red</a:t>
            </a:r>
          </a:p>
        </p:txBody>
      </p:sp>
      <p:pic>
        <p:nvPicPr>
          <p:cNvPr id="19" name="Picture 18" descr="A bat flying in the dark&#10;&#10;Description automatically generated">
            <a:extLst>
              <a:ext uri="{FF2B5EF4-FFF2-40B4-BE49-F238E27FC236}">
                <a16:creationId xmlns:a16="http://schemas.microsoft.com/office/drawing/2014/main" id="{29320E1B-45E4-0673-C039-4F9F85BC352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341120" y="-241334"/>
            <a:ext cx="12605995" cy="7751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8276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 2013 - 202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 2013 - 2022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 2013 - 2022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3BA3A1C2-1CF2-DB42-A6CE-16C6C1B03B80}" vid="{E5687240-0B0B-8B4D-A3B9-D979ABDE5CC3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1076</TotalTime>
  <Words>4</Words>
  <Application>Microsoft Macintosh PowerPoint</Application>
  <PresentationFormat>Custom</PresentationFormat>
  <Paragraphs>3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Helvetica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Campbell,Caitlin</dc:creator>
  <cp:lastModifiedBy>Campbell,Caitlin</cp:lastModifiedBy>
  <cp:revision>5</cp:revision>
  <dcterms:created xsi:type="dcterms:W3CDTF">2024-01-27T20:56:46Z</dcterms:created>
  <dcterms:modified xsi:type="dcterms:W3CDTF">2024-01-28T14:53:06Z</dcterms:modified>
</cp:coreProperties>
</file>